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254B-8B3A-423C-8539-AADED0A71E2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A06B-13BB-4693-A71A-0FD0FBAA9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52400" y="1371600"/>
            <a:ext cx="37338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rgbClr val="0000FF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 MÔN: TẬP ĐỌC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LỚP: 2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0" y="533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33400" y="51448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Bài: Chiếc rễ đa tròn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4.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Các bạn thích chơi trò gì bên cây đa ? 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743200" y="4572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9812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u="none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686800" cy="1219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5.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Hãy nói một câu 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a) Về tình cảm của Bác đối với thiếu nhi.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b) Về thái độ của Bác với mỗi vật xung quanh</a:t>
            </a:r>
            <a:endParaRPr lang="vi-VN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895600" y="4572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2766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u="none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Bác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3200" b="1" u="none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Bác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u="none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Qua câu chuyện em thấy Bác là người như thế nào ? </a:t>
            </a:r>
            <a:endParaRPr lang="vi-VN" sz="32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3716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u="none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981200" y="6858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4400" b="1" u="none" kern="0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4400" b="1" u="none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u="none" kern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4400" b="1" u="none" ker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u="none" kern="0" smtClean="0">
                <a:solidFill>
                  <a:srgbClr val="FF0000"/>
                </a:solidFill>
                <a:latin typeface="Times New Roman" pitchFamily="18" charset="0"/>
              </a:rPr>
              <a:t>lại </a:t>
            </a:r>
            <a:endParaRPr lang="en-US" sz="4400" b="1" u="none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086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752600" y="6096000"/>
            <a:ext cx="5846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  <a:latin typeface="Times New Roman" pitchFamily="18" charset="0"/>
              </a:rPr>
              <a:t>Bác Hồ quan sát mặt trận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bac-ho-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88925" y="453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1800" u="none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0" y="2286000"/>
            <a:ext cx="32242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  <a:latin typeface="Times New Roman" pitchFamily="18" charset="0"/>
              </a:rPr>
              <a:t>Bác Hồ chăm</a:t>
            </a:r>
          </a:p>
          <a:p>
            <a:pPr eaLnBrk="0" hangingPunct="0"/>
            <a:r>
              <a:rPr lang="en-US" sz="4400" u="none">
                <a:solidFill>
                  <a:srgbClr val="FF3300"/>
                </a:solidFill>
                <a:latin typeface="Times New Roman" pitchFamily="18" charset="0"/>
              </a:rPr>
              <a:t> sóc cây cảnh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12725" y="5370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1800" u="none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6932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  <a:latin typeface="Times New Roman" pitchFamily="18" charset="0"/>
              </a:rPr>
              <a:t>Bác Hồ với các cháu thiếu nhi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5257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0" descr="tv2t2t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914400" y="57912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4400" u="none">
              <a:latin typeface="Times New Roman" pitchFamily="18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6477000" y="255588"/>
            <a:ext cx="25352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 u="none">
                <a:solidFill>
                  <a:srgbClr val="0000FF"/>
                </a:solidFill>
                <a:latin typeface="Times New Roman" pitchFamily="18" charset="0"/>
              </a:rPr>
              <a:t>Lăng Bác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762000" y="838200"/>
            <a:ext cx="7467600" cy="502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Chúc các con chăm ngoan!</a:t>
            </a:r>
            <a:endParaRPr lang="en-US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52600" y="6096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none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*ÔN BÀI </a:t>
            </a:r>
            <a:r>
              <a:rPr lang="en-US" sz="3600" b="1" u="none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CŨ</a:t>
            </a:r>
            <a:r>
              <a:rPr lang="en-US" sz="3600" b="1" u="non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25876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rễ đa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Tần ngần, ngoằn ngoèo, vùi, bén đất, vòng lá tròn,…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066800" y="838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 rễ đa tròn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0" y="990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Đọc đúng: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0" y="220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Ngắt câu: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2667000"/>
            <a:ext cx="929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Nói rồi /,  Bác cuộn chiếc rễ thành một vòng tròn/   và bảo chú cần vụ buộc nó tựa vào hai cái cọc/, sau đó mới vùi hai đầu rễ xuống đất .//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0" y="3733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Giải nghĩa từ:</a:t>
            </a:r>
          </a:p>
        </p:txBody>
      </p:sp>
      <p:sp>
        <p:nvSpPr>
          <p:cNvPr id="7191" name="Text Box 8"/>
          <p:cNvSpPr txBox="1">
            <a:spLocks noChangeArrowheads="1"/>
          </p:cNvSpPr>
          <p:nvPr/>
        </p:nvSpPr>
        <p:spPr bwMode="auto">
          <a:xfrm>
            <a:off x="0" y="419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Thường lệ:</a:t>
            </a:r>
          </a:p>
        </p:txBody>
      </p:sp>
      <p:sp>
        <p:nvSpPr>
          <p:cNvPr id="7192" name="Text Box 9"/>
          <p:cNvSpPr txBox="1">
            <a:spLocks noChangeArrowheads="1"/>
          </p:cNvSpPr>
          <p:nvPr/>
        </p:nvSpPr>
        <p:spPr bwMode="auto">
          <a:xfrm>
            <a:off x="0" y="464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Rễ: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0" y="502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Ngoằn ngoèo: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0" y="548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Tần ngần: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Chú cần vụ: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- Thắc mắc: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4419600" y="304800"/>
            <a:ext cx="860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 u="none">
                <a:solidFill>
                  <a:srgbClr val="FF3300"/>
                </a:solidFill>
                <a:latin typeface="Times New Roman" pitchFamily="18" charset="0"/>
              </a:rPr>
              <a:t>Rễ</a:t>
            </a:r>
          </a:p>
        </p:txBody>
      </p:sp>
      <p:pic>
        <p:nvPicPr>
          <p:cNvPr id="18447" name="Picture 4" descr="devil r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4" descr="c9203a7e-b213-4319-bed0-00628469702d-vuot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066800"/>
            <a:ext cx="464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2765425" y="0"/>
            <a:ext cx="3863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u="none">
                <a:latin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290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u="none">
                <a:solidFill>
                  <a:srgbClr val="FF3300"/>
                </a:solidFill>
                <a:latin typeface="Times New Roman" pitchFamily="18" charset="0"/>
              </a:rPr>
              <a:t>Ngoằn ngoèo</a:t>
            </a:r>
          </a:p>
        </p:txBody>
      </p: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1" descr="Deo-hai-va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3726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1.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Thấy chiếc rễ đa nằm trên mặt đất Bác bảo chú cần vụ làm gì? </a:t>
            </a:r>
            <a:endParaRPr lang="vi-VN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971800" y="4572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 u="none">
                <a:solidFill>
                  <a:srgbClr val="0000FF"/>
                </a:solidFill>
                <a:latin typeface="Times New Roman" pitchFamily="18" charset="0"/>
              </a:rPr>
              <a:t>Tìm hiểu bài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0574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b="1" u="none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Bác bảo chú cần vụ trồng cho nó mọc tiếp. </a:t>
            </a:r>
            <a:endParaRPr lang="vi-VN" sz="2400" b="1" u="none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609600" y="25146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b="1" u="none">
                <a:solidFill>
                  <a:srgbClr val="0000FF"/>
                </a:solidFill>
                <a:latin typeface="Times New Roman" pitchFamily="18" charset="0"/>
              </a:rPr>
              <a:t>Chú cần vụ trồng chiếc rễ đa như thế nào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2.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Bác hướng dẫn chú cần vụ trồng chiếc rễ đa như thế nào? 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667000" y="4572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23622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vùi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u="none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3.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Chiếc rễ đa ấy trở thành cây đa có hình dáng như thế nào ? 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590800" y="3810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22860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u="none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u="none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58&quot;/&gt;&lt;/object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008&quot;&gt;&lt;property id=&quot;20148&quot; value=&quot;5&quot;/&gt;&lt;property id=&quot;20300&quot; value=&quot;Slide 4&quot;/&gt;&lt;property id=&quot;20307&quot; value=&quot;260&quot;/&gt;&lt;/object&gt;&lt;object type=&quot;3&quot; unique_id=&quot;10009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6&quot;/&gt;&lt;property id=&quot;20307&quot; value=&quot;262&quot;/&gt;&lt;/object&gt;&lt;object type=&quot;3&quot; unique_id=&quot;10012&quot;&gt;&lt;property id=&quot;20148&quot; value=&quot;5&quot;/&gt;&lt;property id=&quot;20300&quot; value=&quot;Slide 7&quot;/&gt;&lt;property id=&quot;20307&quot; value=&quot;264&quot;/&gt;&lt;/object&gt;&lt;object type=&quot;3&quot; unique_id=&quot;10013&quot;&gt;&lt;property id=&quot;20148&quot; value=&quot;5&quot;/&gt;&lt;property id=&quot;20300&quot; value=&quot;Slide 8&quot;/&gt;&lt;property id=&quot;20307&quot; value=&quot;265&quot;/&gt;&lt;/object&gt;&lt;object type=&quot;3&quot; unique_id=&quot;10014&quot;&gt;&lt;property id=&quot;20148&quot; value=&quot;5&quot;/&gt;&lt;property id=&quot;20300&quot; value=&quot;Slide 9&quot;/&gt;&lt;property id=&quot;20307&quot; value=&quot;266&quot;/&gt;&lt;/object&gt;&lt;object type=&quot;3&quot; unique_id=&quot;10015&quot;&gt;&lt;property id=&quot;20148&quot; value=&quot;5&quot;/&gt;&lt;property id=&quot;20300&quot; value=&quot;Slide 10&quot;/&gt;&lt;property id=&quot;20307&quot; value=&quot;267&quot;/&gt;&lt;/object&gt;&lt;object type=&quot;3&quot; unique_id=&quot;10016&quot;&gt;&lt;property id=&quot;20148&quot; value=&quot;5&quot;/&gt;&lt;property id=&quot;20300&quot; value=&quot;Slide 11&quot;/&gt;&lt;property id=&quot;20307&quot; value=&quot;268&quot;/&gt;&lt;/object&gt;&lt;object type=&quot;3&quot; unique_id=&quot;10017&quot;&gt;&lt;property id=&quot;20148&quot; value=&quot;5&quot;/&gt;&lt;property id=&quot;20300&quot; value=&quot;Slide 12&quot;/&gt;&lt;property id=&quot;20307&quot; value=&quot;269&quot;/&gt;&lt;/object&gt;&lt;object type=&quot;3&quot; unique_id=&quot;10018&quot;&gt;&lt;property id=&quot;20148&quot; value=&quot;5&quot;/&gt;&lt;property id=&quot;20300&quot; value=&quot;Slide 13&quot;/&gt;&lt;property id=&quot;20307&quot; value=&quot;270&quot;/&gt;&lt;/object&gt;&lt;object type=&quot;3&quot; unique_id=&quot;10019&quot;&gt;&lt;property id=&quot;20148&quot; value=&quot;5&quot;/&gt;&lt;property id=&quot;20300&quot; value=&quot;Slide 14&quot;/&gt;&lt;property id=&quot;20307&quot; value=&quot;271&quot;/&gt;&lt;/object&gt;&lt;object type=&quot;3&quot; unique_id=&quot;10020&quot;&gt;&lt;property id=&quot;20148&quot; value=&quot;5&quot;/&gt;&lt;property id=&quot;20300&quot; value=&quot;Slide 15&quot;/&gt;&lt;property id=&quot;20307&quot; value=&quot;272&quot;/&gt;&lt;/object&gt;&lt;object type=&quot;3&quot; unique_id=&quot;10021&quot;&gt;&lt;property id=&quot;20148&quot; value=&quot;5&quot;/&gt;&lt;property id=&quot;20300&quot; value=&quot;Slide 16&quot;/&gt;&lt;property id=&quot;20307&quot; value=&quot;273&quot;/&gt;&lt;/object&gt;&lt;object type=&quot;3&quot; unique_id=&quot;10022&quot;&gt;&lt;property id=&quot;20148&quot; value=&quot;5&quot;/&gt;&lt;property id=&quot;20300&quot; value=&quot;Slide 17&quot;/&gt;&lt;property id=&quot;20307&quot; value=&quot;274&quot;/&gt;&lt;/object&gt;&lt;object type=&quot;3&quot; unique_id=&quot;10023&quot;&gt;&lt;property id=&quot;20148&quot; value=&quot;5&quot;/&gt;&lt;property id=&quot;20300&quot; value=&quot;Slide 18&quot;/&gt;&lt;property id=&quot;20307&quot; value=&quot;275&quot;/&gt;&lt;/object&gt;&lt;object type=&quot;3&quot; unique_id=&quot;10222&quot;&gt;&lt;property id=&quot;20148&quot; value=&quot;5&quot;/&gt;&lt;property id=&quot;20300&quot; value=&quot;Slide 1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443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A</cp:lastModifiedBy>
  <cp:revision>4</cp:revision>
  <dcterms:created xsi:type="dcterms:W3CDTF">2016-04-18T16:51:04Z</dcterms:created>
  <dcterms:modified xsi:type="dcterms:W3CDTF">2017-04-11T01:44:14Z</dcterms:modified>
</cp:coreProperties>
</file>